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9"/>
  </p:normalViewPr>
  <p:slideViewPr>
    <p:cSldViewPr snapToGrid="0" snapToObjects="1">
      <p:cViewPr>
        <p:scale>
          <a:sx n="140" d="100"/>
          <a:sy n="140" d="100"/>
        </p:scale>
        <p:origin x="824" y="-1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/>
        </p:nvSpPr>
        <p:spPr>
          <a:xfrm>
            <a:off x="5347803" y="3074473"/>
            <a:ext cx="1707600" cy="198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Channels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Distribution channels with our key partners (Fertilizers and seeds supplier)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Online and offline advertising platforms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Online and offline customer service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Online retail stores, offline agriculture and horticulture stores 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5373003" y="701488"/>
            <a:ext cx="1682400" cy="25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Relationships</a:t>
            </a: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Personal recommendation and assistance through phone calls for technical support</a:t>
            </a:r>
            <a:endParaRPr sz="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Fast assistance for device servicing</a:t>
            </a:r>
            <a:endParaRPr sz="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Communities for receiving proper feedback and complaints</a:t>
            </a:r>
            <a:endParaRPr sz="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Online Q/A and FAQ forums</a:t>
            </a:r>
            <a:endParaRPr sz="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3"/>
          <p:cNvSpPr txBox="1"/>
          <p:nvPr/>
        </p:nvSpPr>
        <p:spPr>
          <a:xfrm flipH="1">
            <a:off x="1504800" y="113100"/>
            <a:ext cx="5364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FARMCO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Business Model Canvas</a:t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222422" y="657932"/>
            <a:ext cx="8594125" cy="6008044"/>
          </a:xfrm>
          <a:prstGeom prst="rect">
            <a:avLst/>
          </a:prstGeom>
          <a:noFill/>
          <a:ln w="508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6" name="Google Shape;86;p13"/>
          <p:cNvCxnSpPr/>
          <p:nvPr/>
        </p:nvCxnSpPr>
        <p:spPr>
          <a:xfrm>
            <a:off x="222421" y="5277216"/>
            <a:ext cx="85941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" name="Google Shape;87;p13"/>
          <p:cNvCxnSpPr/>
          <p:nvPr/>
        </p:nvCxnSpPr>
        <p:spPr>
          <a:xfrm flipH="1">
            <a:off x="1813734" y="650662"/>
            <a:ext cx="12323" cy="460640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" name="Google Shape;88;p13"/>
          <p:cNvCxnSpPr/>
          <p:nvPr/>
        </p:nvCxnSpPr>
        <p:spPr>
          <a:xfrm>
            <a:off x="7105590" y="650662"/>
            <a:ext cx="2907" cy="46265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9" name="Google Shape;89;p13"/>
          <p:cNvCxnSpPr/>
          <p:nvPr/>
        </p:nvCxnSpPr>
        <p:spPr>
          <a:xfrm flipH="1">
            <a:off x="3709018" y="657932"/>
            <a:ext cx="15322" cy="459913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13"/>
          <p:cNvCxnSpPr/>
          <p:nvPr/>
        </p:nvCxnSpPr>
        <p:spPr>
          <a:xfrm flipH="1">
            <a:off x="5328616" y="657932"/>
            <a:ext cx="23172" cy="462655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" name="Google Shape;91;p13"/>
          <p:cNvCxnSpPr/>
          <p:nvPr/>
        </p:nvCxnSpPr>
        <p:spPr>
          <a:xfrm>
            <a:off x="5351788" y="3063189"/>
            <a:ext cx="1756800" cy="13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" name="Google Shape;92;p13"/>
          <p:cNvCxnSpPr/>
          <p:nvPr/>
        </p:nvCxnSpPr>
        <p:spPr>
          <a:xfrm>
            <a:off x="1829058" y="3248250"/>
            <a:ext cx="1895282" cy="13706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" name="Google Shape;93;p13"/>
          <p:cNvSpPr txBox="1"/>
          <p:nvPr/>
        </p:nvSpPr>
        <p:spPr>
          <a:xfrm>
            <a:off x="241475" y="5319800"/>
            <a:ext cx="4252950" cy="1346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 Structure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from manufacturing processes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from advertising platforms and logistics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scale of production helps in utilising economies </a:t>
            </a:r>
            <a:r>
              <a:rPr lang="en-IN" sz="1000">
                <a:latin typeface="Times New Roman" panose="02020603050405020304" pitchFamily="18" charset="0"/>
                <a:cs typeface="Times New Roman" panose="02020603050405020304" pitchFamily="18" charset="0"/>
              </a:rPr>
              <a:t>of scale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241475" y="737700"/>
            <a:ext cx="1578600" cy="44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Partners</a:t>
            </a:r>
            <a:endParaRPr b="1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Fertilizer and Seed suppliers    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Online Selling Platform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Chemical Manufacturers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Electronic Component supplier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Message service provider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Raw materials supplier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(necessary for container)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862425" y="709975"/>
            <a:ext cx="1841100" cy="24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Activities</a:t>
            </a:r>
            <a:endParaRPr b="1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Surveying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Training for analysing inputs and suggesting crops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Beta testing of device [User feedback and rectification]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Device testing regarding durability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Closing deals with suppliers and partners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847400" y="3246931"/>
            <a:ext cx="1841100" cy="19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Resources</a:t>
            </a:r>
            <a:endParaRPr b="1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Chemicals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Raw Materials [Plastic etc]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Electronic Components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Cloud Storage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Message Service Provide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7146675" y="716125"/>
            <a:ext cx="1578600" cy="44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Segments</a:t>
            </a:r>
            <a:endParaRPr b="1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Farmers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Horticulture Practitioners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Mobile Soil Lab Testing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Loan Inspection Department of Banks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Money lenders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Corporate agriculturalists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3709013" y="701488"/>
            <a:ext cx="1682400" cy="44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Value Proposition</a:t>
            </a:r>
            <a:endParaRPr b="1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Problems Solved 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Lack of knowledge about Soil quality, Crop rotation , Fertilizer usage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Low yield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Instantaneous Analysis of nutrients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Suggesting suitable crops for the land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Providing required fertilizers and seeds 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Higher User compatibility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Loan inspection by money lenders or banks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soil samples can be tested in Mobile soil labs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Availability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Multilingual Communication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1" name="Google Shape;101;p13"/>
          <p:cNvCxnSpPr/>
          <p:nvPr/>
        </p:nvCxnSpPr>
        <p:spPr>
          <a:xfrm flipH="1">
            <a:off x="4624109" y="5266199"/>
            <a:ext cx="14511" cy="140704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2" name="Google Shape;102;p13"/>
          <p:cNvSpPr txBox="1"/>
          <p:nvPr/>
        </p:nvSpPr>
        <p:spPr>
          <a:xfrm>
            <a:off x="4624109" y="5251281"/>
            <a:ext cx="4086655" cy="1327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Revenue Streams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Revenue generated from device sales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Other revenue stream is from device maintenance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Chemicals re-filling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from fertilizers and seeds supplier 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265</Words>
  <Application>Microsoft Macintosh PowerPoint</Application>
  <PresentationFormat>On-screen Show (4:3)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Charan Brahmandam</cp:lastModifiedBy>
  <cp:revision>2</cp:revision>
  <dcterms:modified xsi:type="dcterms:W3CDTF">2019-09-14T13:11:33Z</dcterms:modified>
</cp:coreProperties>
</file>